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58000" cy="9144000"/>
  <p:defaultTextStyle>
    <a:defPPr rtl="0">
      <a:defRPr lang="nb-no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9706" autoAdjust="0"/>
  </p:normalViewPr>
  <p:slideViewPr>
    <p:cSldViewPr showGuides="1">
      <p:cViewPr varScale="1">
        <p:scale>
          <a:sx n="115" d="100"/>
          <a:sy n="115" d="100"/>
        </p:scale>
        <p:origin x="1530" y="114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04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A6D5732-324B-412E-8BB7-B9D7C732DF75}" type="datetime1">
              <a:rPr lang="nb-NO" smtClean="0"/>
              <a:t>03.03.2019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24149B6-8CC3-4B9A-BCBF-5AF8A7649FF2}" type="slidenum">
              <a:rPr lang="nb-NO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052809C-6AA7-4FE9-B2A8-040D38FEF790}" type="datetime1">
              <a:rPr lang="nb-NO" noProof="0" smtClean="0"/>
              <a:t>03.03.2019</a:t>
            </a:fld>
            <a:endParaRPr lang="nb-NO" noProof="0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6AA99EE-A2C0-4BE5-BB96-1FDEE1D6095A}" type="slidenum">
              <a:rPr lang="nb-NO" noProof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>
              <a:spcBef>
                <a:spcPts val="1091"/>
              </a:spcBef>
            </a:pPr>
            <a:r>
              <a:rPr lang="nb-NO" sz="1050" b="1" i="1" dirty="0" smtClean="0">
                <a:latin typeface="Arial" pitchFamily="34" charset="0"/>
                <a:cs typeface="Arial" pitchFamily="34" charset="0"/>
              </a:rPr>
              <a:t>Obs! </a:t>
            </a:r>
          </a:p>
          <a:p>
            <a:pPr rtl="0">
              <a:spcBef>
                <a:spcPts val="1091"/>
              </a:spcBef>
            </a:pPr>
            <a:r>
              <a:rPr lang="nb-NO" sz="1050" b="1" i="1" dirty="0" smtClean="0">
                <a:latin typeface="Arial" pitchFamily="34" charset="0"/>
                <a:cs typeface="Arial" pitchFamily="34" charset="0"/>
              </a:rPr>
              <a:t>Dette diplomet er utformet for utskriving. Du bør teste utskrift på vanlig papir for å sikre riktig plassering før utskrift på kortpapir.</a:t>
            </a:r>
          </a:p>
          <a:p>
            <a:pPr rtl="0">
              <a:spcBef>
                <a:spcPts val="1091"/>
              </a:spcBef>
            </a:pPr>
            <a:r>
              <a:rPr lang="nb-NO" sz="1050" b="1" i="1" dirty="0" smtClean="0">
                <a:latin typeface="Arial" pitchFamily="34" charset="0"/>
                <a:cs typeface="Arial" pitchFamily="34" charset="0"/>
              </a:rPr>
              <a:t>Du må kanskje deaktivere Tilpass til papirstørrelse i dialogboksen Skriv ut (i rullegardinlisten Helsidelysbilder).</a:t>
            </a:r>
            <a:endParaRPr lang="nb-NO" sz="105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6AA99EE-A2C0-4BE5-BB96-1FDEE1D6095A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268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"/>
          <p:cNvSpPr>
            <a:spLocks noGrp="1"/>
          </p:cNvSpPr>
          <p:nvPr>
            <p:ph type="subTitle" idx="1" hasCustomPrompt="1"/>
          </p:nvPr>
        </p:nvSpPr>
        <p:spPr>
          <a:xfrm>
            <a:off x="987552" y="1463040"/>
            <a:ext cx="7159752" cy="484632"/>
          </a:xfrm>
          <a:prstGeom prst="rect">
            <a:avLst/>
          </a:prstGeom>
        </p:spPr>
        <p:txBody>
          <a:bodyPr lIns="91440" tIns="45720" rIns="91440" bIns="45720" rtlCol="0" anchor="ctr" anchorCtr="0">
            <a:normAutofit/>
          </a:bodyPr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3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noProof="0" dirty="0" smtClean="0"/>
              <a:t>Diplomtype</a:t>
            </a:r>
            <a:endParaRPr lang="nb-NO" noProof="0" dirty="0"/>
          </a:p>
        </p:txBody>
      </p:sp>
      <p:sp>
        <p:nvSpPr>
          <p:cNvPr id="21" name="Plassholder for tekst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nb-NO" noProof="0" dirty="0"/>
              <a:t>[Legg til tekst her, for eksempel «Dette bekrefter at»]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90601" y="2949678"/>
            <a:ext cx="7162800" cy="73958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4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90000"/>
              </a:lnSpc>
              <a:spcBef>
                <a:spcPts val="0"/>
              </a:spcBef>
              <a:buFont typeface="Arial" pitchFamily="34" charset="0"/>
            </a:pPr>
            <a:r>
              <a:rPr lang="nb-NO" noProof="0" dirty="0" smtClean="0"/>
              <a:t>Navn på mottaker</a:t>
            </a:r>
            <a:endParaRPr lang="nb-NO" noProof="0" dirty="0"/>
          </a:p>
        </p:txBody>
      </p:sp>
      <p:sp>
        <p:nvSpPr>
          <p:cNvPr id="20" name="Plassholder for tekst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nb-NO" noProof="0" dirty="0"/>
              <a:t>[Beskriv bidrag til / årsak for utmerkelse her]</a:t>
            </a:r>
          </a:p>
        </p:txBody>
      </p:sp>
      <p:cxnSp>
        <p:nvCxnSpPr>
          <p:cNvPr id="4" name="Rett linje 3" descr="Linje for signatur til diplomgiver"/>
          <p:cNvCxnSpPr/>
          <p:nvPr userDrawn="1"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334000"/>
            <a:ext cx="2971800" cy="381000"/>
          </a:xfrm>
        </p:spPr>
        <p:txBody>
          <a:bodyPr lIns="91440" tIns="0" rIns="91440" bIns="0" rtlCol="0" anchor="t" anchorCtr="0">
            <a:noAutofit/>
          </a:bodyPr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noProof="0" dirty="0" smtClean="0"/>
              <a:t>Navn på / tittel til diplomgiver</a:t>
            </a:r>
            <a:endParaRPr lang="nb-NO" noProof="0" dirty="0"/>
          </a:p>
        </p:txBody>
      </p:sp>
      <p:cxnSp>
        <p:nvCxnSpPr>
          <p:cNvPr id="19" name="Rett linje 18" descr="Linje under datooppføring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lassholder for tekst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4988859"/>
            <a:ext cx="2970010" cy="268941"/>
          </a:xfrm>
        </p:spPr>
        <p:txBody>
          <a:bodyPr lIns="91440" tIns="0" rIns="9144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nb-NO" noProof="0" dirty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Dekorativ kantlinje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pPr rtl="0"/>
            <a:r>
              <a:rPr lang="nb-NO" noProof="0" dirty="0"/>
              <a:t>Klikk for å redigere tittelstil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939D194-DFE8-4291-B96B-4653C3C86C7F}" type="datetime1">
              <a:rPr lang="nb-NO" noProof="0" smtClean="0"/>
              <a:t>03.03.2019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D2FA371-C872-4E76-B1E3-5B0775D37C39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ndertittel 1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nb-NO" dirty="0" smtClean="0"/>
              <a:t>Diplom for</a:t>
            </a:r>
            <a:endParaRPr lang="nb-NO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20"/>
          </p:nvPr>
        </p:nvSpPr>
        <p:spPr>
          <a:xfrm>
            <a:off x="990601" y="2364531"/>
            <a:ext cx="7162800" cy="671528"/>
          </a:xfrm>
        </p:spPr>
        <p:txBody>
          <a:bodyPr rtlCol="0"/>
          <a:lstStyle/>
          <a:p>
            <a:pPr rtl="0"/>
            <a:r>
              <a:rPr lang="nb-NO" dirty="0" smtClean="0"/>
              <a:t>Gjennomført nybegynnerkurs</a:t>
            </a:r>
          </a:p>
          <a:p>
            <a:pPr rtl="0"/>
            <a:r>
              <a:rPr lang="nb-NO" dirty="0" smtClean="0"/>
              <a:t>I  </a:t>
            </a:r>
            <a:r>
              <a:rPr lang="nb-NO" dirty="0" smtClean="0"/>
              <a:t>agility</a:t>
            </a:r>
            <a:endParaRPr lang="nb-NO" dirty="0"/>
          </a:p>
        </p:txBody>
      </p:sp>
      <p:sp>
        <p:nvSpPr>
          <p:cNvPr id="15" name="Tittel 14"/>
          <p:cNvSpPr>
            <a:spLocks noGrp="1"/>
          </p:cNvSpPr>
          <p:nvPr>
            <p:ph type="title"/>
          </p:nvPr>
        </p:nvSpPr>
        <p:spPr>
          <a:xfrm>
            <a:off x="1016124" y="3083125"/>
            <a:ext cx="7162800" cy="739587"/>
          </a:xfrm>
        </p:spPr>
        <p:txBody>
          <a:bodyPr rtlCol="0"/>
          <a:lstStyle/>
          <a:p>
            <a:pPr algn="l" rtl="0"/>
            <a:r>
              <a:rPr lang="nb-NO" sz="2000" dirty="0" smtClean="0"/>
              <a:t> Hund:    </a:t>
            </a:r>
            <a:br>
              <a:rPr lang="nb-NO" sz="2000" dirty="0" smtClean="0"/>
            </a:br>
            <a:r>
              <a:rPr lang="nb-NO" sz="2000" dirty="0" smtClean="0"/>
              <a:t> Fører: </a:t>
            </a:r>
            <a:endParaRPr lang="nb-NO" sz="2000" dirty="0"/>
          </a:p>
        </p:txBody>
      </p:sp>
      <p:sp>
        <p:nvSpPr>
          <p:cNvPr id="26" name="Plassholder for tekst 25"/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nb-NO" dirty="0" smtClean="0"/>
              <a:t>Bergen Agility klubb gratulerer!!</a:t>
            </a:r>
            <a:endParaRPr lang="nb-NO" dirty="0"/>
          </a:p>
        </p:txBody>
      </p:sp>
      <p:sp>
        <p:nvSpPr>
          <p:cNvPr id="24" name="Plassholder for tekst 23"/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algn="l" rtl="0"/>
            <a:r>
              <a:rPr lang="nb-NO" dirty="0" smtClean="0"/>
              <a:t>Instruktør:</a:t>
            </a:r>
            <a:endParaRPr lang="nb-NO" dirty="0"/>
          </a:p>
        </p:txBody>
      </p:sp>
      <p:sp>
        <p:nvSpPr>
          <p:cNvPr id="36" name="Plassholder for tekst 35"/>
          <p:cNvSpPr>
            <a:spLocks noGrp="1"/>
          </p:cNvSpPr>
          <p:nvPr>
            <p:ph type="body" sz="quarter" idx="21"/>
          </p:nvPr>
        </p:nvSpPr>
        <p:spPr>
          <a:xfrm>
            <a:off x="4783466" y="5264473"/>
            <a:ext cx="2668854" cy="268941"/>
          </a:xfrm>
        </p:spPr>
        <p:txBody>
          <a:bodyPr rtlCol="0"/>
          <a:lstStyle/>
          <a:p>
            <a:pPr algn="l" rtl="0"/>
            <a:r>
              <a:rPr lang="nb-NO" dirty="0" smtClean="0"/>
              <a:t>Dato: 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71" y="1049093"/>
            <a:ext cx="1876026" cy="14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85601"/>
      </p:ext>
    </p:extLst>
  </p:cSld>
  <p:clrMapOvr>
    <a:masterClrMapping/>
  </p:clrMapOvr>
</p:sld>
</file>

<file path=ppt/theme/theme1.xml><?xml version="1.0" encoding="utf-8"?>
<a:theme xmlns:a="http://schemas.openxmlformats.org/drawingml/2006/main" name="Diplom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208375_TF03108957" id="{F49EA5AA-FCC0-4313-9FE8-91BA4CA4A172}" vid="{D51F4244-398A-4074-914D-92F943CD1DAF}"/>
    </a:ext>
  </a:extLst>
</a:theme>
</file>

<file path=ppt/theme/theme2.xml><?xml version="1.0" encoding="utf-8"?>
<a:theme xmlns:a="http://schemas.openxmlformats.org/drawingml/2006/main" name="Office-tema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Diplom for prestasjon (blått)</Template>
  <TotalTime>16</TotalTime>
  <Words>61</Words>
  <Application>Microsoft Office PowerPoint</Application>
  <PresentationFormat>Skjermfremvisning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Diplom</vt:lpstr>
      <vt:lpstr> Hund:      Fører: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Hund:      Fører: </dc:title>
  <dc:creator>Inger E Kruger</dc:creator>
  <cp:lastModifiedBy>Inger E Kruger</cp:lastModifiedBy>
  <cp:revision>4</cp:revision>
  <dcterms:created xsi:type="dcterms:W3CDTF">2019-03-03T13:41:12Z</dcterms:created>
  <dcterms:modified xsi:type="dcterms:W3CDTF">2019-03-03T14:08:33Z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